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Masters/slideMaster7.xml" ContentType="application/vnd.openxmlformats-officedocument.presentationml.slideMaster+xml"/>
  <Override PartName="/ppt/theme/theme11.xml" ContentType="application/vnd.openxmlformats-officedocument.theme+xml"/>
  <Override PartName="/ppt/theme/theme10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slideMasters/slideMaster6.xml" ContentType="application/vnd.openxmlformats-officedocument.presentationml.slideMaster+xml"/>
  <Override PartName="/ppt/theme/theme6.xml" ContentType="application/vnd.openxmlformats-officedocument.theme+xml"/>
  <Override PartName="/ppt/theme/theme3.xml" ContentType="application/vnd.openxmlformats-officedocument.theme+xml"/>
  <Override PartName="/ppt/slideMasters/slideMaster4.xml" ContentType="application/vnd.openxmlformats-officedocument.presentationml.slideMaster+xml"/>
  <Override PartName="/ppt/theme/theme2.xml" ContentType="application/vnd.openxmlformats-officedocument.theme+xml"/>
  <Override PartName="/ppt/theme/theme9.xml" ContentType="application/vnd.openxmlformats-officedocument.theme+xml"/>
  <Override PartName="/ppt/theme/theme12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10.xml" ContentType="application/vnd.openxmlformats-officedocument.presentationml.slideMaster+xml"/>
  <Override PartName="/docProps/custom.xml" ContentType="application/vnd.openxmlformats-officedocument.custom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7.xml" ContentType="application/vnd.openxmlformats-officedocument.them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slideMasters/slideMaster3.xml" ContentType="application/vnd.openxmlformats-officedocument.presentationml.slideMaster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8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notesMasterIdLst>
    <p:notesMasterId r:id="rId25"/>
  </p:notesMasterIdLst>
  <p:sldIdLst>
    <p:sldId id="256" r:id="rId24"/>
  </p:sldIdLst>
  <p:sldSz cx="30275213" cy="42803763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>
        <p:scale>
          <a:sx n="112" d="112"/>
          <a:sy n="108" d="115"/>
        </p:scale>
        <p:origin x="47" y="114"/>
      </p:cViewPr>
      <p:guideLst>
        <p:guide pos="9535"/>
        <p:guide pos="13481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theme" Target="theme/theme1.xml"/><Relationship Id="rId13" Type="http://schemas.openxmlformats.org/officeDocument/2006/relationships/theme" Target="theme/theme2.xml"/><Relationship Id="rId14" Type="http://schemas.openxmlformats.org/officeDocument/2006/relationships/theme" Target="theme/theme3.xml"/><Relationship Id="rId15" Type="http://schemas.openxmlformats.org/officeDocument/2006/relationships/theme" Target="theme/theme4.xml"/><Relationship Id="rId16" Type="http://schemas.openxmlformats.org/officeDocument/2006/relationships/theme" Target="theme/theme5.xml"/><Relationship Id="rId17" Type="http://schemas.openxmlformats.org/officeDocument/2006/relationships/theme" Target="theme/theme6.xml"/><Relationship Id="rId18" Type="http://schemas.openxmlformats.org/officeDocument/2006/relationships/theme" Target="theme/theme7.xml"/><Relationship Id="rId19" Type="http://schemas.openxmlformats.org/officeDocument/2006/relationships/theme" Target="theme/theme8.xml"/><Relationship Id="rId20" Type="http://schemas.openxmlformats.org/officeDocument/2006/relationships/theme" Target="theme/theme9.xml"/><Relationship Id="rId21" Type="http://schemas.openxmlformats.org/officeDocument/2006/relationships/theme" Target="theme/theme10.xml"/><Relationship Id="rId22" Type="http://schemas.openxmlformats.org/officeDocument/2006/relationships/theme" Target="theme/theme11.xml"/><Relationship Id="rId23" Type="http://schemas.openxmlformats.org/officeDocument/2006/relationships/theme" Target="theme/theme12.xml"/><Relationship Id="rId24" Type="http://schemas.openxmlformats.org/officeDocument/2006/relationships/slide" Target="slides/slide1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 /><Relationship Id="rId27" Type="http://schemas.openxmlformats.org/officeDocument/2006/relationships/tableStyles" Target="tableStyles.xml" /><Relationship Id="rId2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21B8D7B-B824-B90A-BB69-550FC428B64A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8116874" name="PlaceHolder 1"/>
          <p:cNvSpPr>
            <a:spLocks noGrp="1"/>
          </p:cNvSpPr>
          <p:nvPr>
            <p:ph type="title"/>
          </p:nvPr>
        </p:nvSpPr>
        <p:spPr bwMode="auto">
          <a:xfrm>
            <a:off x="1513800" y="1707840"/>
            <a:ext cx="27248040" cy="7147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83283241" name="PlaceHolder 2"/>
          <p:cNvSpPr>
            <a:spLocks noGrp="1"/>
          </p:cNvSpPr>
          <p:nvPr>
            <p:ph type="subTitle"/>
          </p:nvPr>
        </p:nvSpPr>
        <p:spPr bwMode="auto">
          <a:xfrm>
            <a:off x="1513800" y="10015920"/>
            <a:ext cx="27248040" cy="2482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  <a:defRPr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4573316" name="PlaceHolder 3"/>
          <p:cNvSpPr>
            <a:spLocks noGrp="1"/>
          </p:cNvSpPr>
          <p:nvPr>
            <p:ph type="ftr" idx="2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2101375885" name="PlaceHolder 4"/>
          <p:cNvSpPr>
            <a:spLocks noGrp="1"/>
          </p:cNvSpPr>
          <p:nvPr>
            <p:ph type="sldNum" idx="3"/>
          </p:nvPr>
        </p:nvSpPr>
        <p:spPr bwMode="auto"/>
        <p:txBody>
          <a:bodyPr/>
          <a:p>
            <a:pPr>
              <a:defRPr/>
            </a:pPr>
            <a:fld id="{9A30954F-FE23-4680-8001-689476E23EA8}" type="slidenum">
              <a:rPr/>
              <a:t>&lt;#&gt;</a:t>
            </a:fld>
            <a:endParaRPr/>
          </a:p>
        </p:txBody>
      </p:sp>
      <p:sp>
        <p:nvSpPr>
          <p:cNvPr id="1693302120" name="PlaceHolder 5"/>
          <p:cNvSpPr>
            <a:spLocks noGrp="1"/>
          </p:cNvSpPr>
          <p:nvPr>
            <p:ph type="dt" idx="1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833475" name="PlaceHolder 1"/>
          <p:cNvSpPr>
            <a:spLocks noGrp="1"/>
          </p:cNvSpPr>
          <p:nvPr>
            <p:ph type="ftr" idx="29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26175201" name="PlaceHolder 2"/>
          <p:cNvSpPr>
            <a:spLocks noGrp="1"/>
          </p:cNvSpPr>
          <p:nvPr>
            <p:ph type="sldNum" idx="30"/>
          </p:nvPr>
        </p:nvSpPr>
        <p:spPr bwMode="auto"/>
        <p:txBody>
          <a:bodyPr/>
          <a:p>
            <a:pPr>
              <a:defRPr/>
            </a:pPr>
            <a:fld id="{63B57926-C9D7-4277-B314-98A67CC34753}" type="slidenum">
              <a:rPr/>
              <a:t>&lt;#&gt;</a:t>
            </a:fld>
            <a:endParaRPr/>
          </a:p>
        </p:txBody>
      </p:sp>
      <p:sp>
        <p:nvSpPr>
          <p:cNvPr id="67400749" name="PlaceHolder 3"/>
          <p:cNvSpPr>
            <a:spLocks noGrp="1"/>
          </p:cNvSpPr>
          <p:nvPr>
            <p:ph type="dt" idx="28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0812697" name="PlaceHolder 1"/>
          <p:cNvSpPr>
            <a:spLocks noGrp="1"/>
          </p:cNvSpPr>
          <p:nvPr>
            <p:ph type="ftr" idx="32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231238156" name="PlaceHolder 2"/>
          <p:cNvSpPr>
            <a:spLocks noGrp="1"/>
          </p:cNvSpPr>
          <p:nvPr>
            <p:ph type="sldNum" idx="33"/>
          </p:nvPr>
        </p:nvSpPr>
        <p:spPr bwMode="auto"/>
        <p:txBody>
          <a:bodyPr/>
          <a:p>
            <a:pPr>
              <a:defRPr/>
            </a:pPr>
            <a:fld id="{104F8831-E6DE-4D4F-B0A2-19234E93E777}" type="slidenum">
              <a:rPr/>
              <a:t>&lt;#&gt;</a:t>
            </a:fld>
            <a:endParaRPr/>
          </a:p>
        </p:txBody>
      </p:sp>
      <p:sp>
        <p:nvSpPr>
          <p:cNvPr id="485361121" name="PlaceHolder 3"/>
          <p:cNvSpPr>
            <a:spLocks noGrp="1"/>
          </p:cNvSpPr>
          <p:nvPr>
            <p:ph type="dt" idx="31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88716941" name="PlaceHolder 1"/>
          <p:cNvSpPr>
            <a:spLocks noGrp="1"/>
          </p:cNvSpPr>
          <p:nvPr>
            <p:ph type="ftr" idx="5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295579664" name="PlaceHolder 2"/>
          <p:cNvSpPr>
            <a:spLocks noGrp="1"/>
          </p:cNvSpPr>
          <p:nvPr>
            <p:ph type="sldNum" idx="6"/>
          </p:nvPr>
        </p:nvSpPr>
        <p:spPr bwMode="auto"/>
        <p:txBody>
          <a:bodyPr/>
          <a:p>
            <a:pPr>
              <a:defRPr/>
            </a:pPr>
            <a:fld id="{4832CB7B-72FA-42FA-ABC4-EDEB0ABA074B}" type="slidenum">
              <a:rPr/>
              <a:t>&lt;#&gt;</a:t>
            </a:fld>
            <a:endParaRPr/>
          </a:p>
        </p:txBody>
      </p:sp>
      <p:sp>
        <p:nvSpPr>
          <p:cNvPr id="1715833277" name="PlaceHolder 3"/>
          <p:cNvSpPr>
            <a:spLocks noGrp="1"/>
          </p:cNvSpPr>
          <p:nvPr>
            <p:ph type="dt" idx="4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84476560" name="PlaceHolder 1"/>
          <p:cNvSpPr>
            <a:spLocks noGrp="1"/>
          </p:cNvSpPr>
          <p:nvPr>
            <p:ph type="ftr" idx="8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582965096" name="PlaceHolder 2"/>
          <p:cNvSpPr>
            <a:spLocks noGrp="1"/>
          </p:cNvSpPr>
          <p:nvPr>
            <p:ph type="sldNum" idx="9"/>
          </p:nvPr>
        </p:nvSpPr>
        <p:spPr bwMode="auto"/>
        <p:txBody>
          <a:bodyPr/>
          <a:p>
            <a:pPr>
              <a:defRPr/>
            </a:pPr>
            <a:fld id="{A9662174-FE42-4B33-8DCF-3139A77BCF8F}" type="slidenum">
              <a:rPr/>
              <a:t>&lt;#&gt;</a:t>
            </a:fld>
            <a:endParaRPr/>
          </a:p>
        </p:txBody>
      </p:sp>
      <p:sp>
        <p:nvSpPr>
          <p:cNvPr id="930526888" name="PlaceHolder 3"/>
          <p:cNvSpPr>
            <a:spLocks noGrp="1"/>
          </p:cNvSpPr>
          <p:nvPr>
            <p:ph type="dt" idx="7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97050222" name="PlaceHolder 1"/>
          <p:cNvSpPr>
            <a:spLocks noGrp="1"/>
          </p:cNvSpPr>
          <p:nvPr>
            <p:ph type="title"/>
          </p:nvPr>
        </p:nvSpPr>
        <p:spPr bwMode="auto">
          <a:xfrm>
            <a:off x="1513800" y="1707840"/>
            <a:ext cx="27248040" cy="7147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6606193" name="PlaceHolder 2"/>
          <p:cNvSpPr>
            <a:spLocks noGrp="1"/>
          </p:cNvSpPr>
          <p:nvPr>
            <p:ph/>
          </p:nvPr>
        </p:nvSpPr>
        <p:spPr bwMode="auto">
          <a:xfrm>
            <a:off x="1513800" y="10015920"/>
            <a:ext cx="27248040" cy="2482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03140032" name="PlaceHolder 3"/>
          <p:cNvSpPr>
            <a:spLocks noGrp="1"/>
          </p:cNvSpPr>
          <p:nvPr>
            <p:ph type="ftr" idx="1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719726200" name="PlaceHolder 4"/>
          <p:cNvSpPr>
            <a:spLocks noGrp="1"/>
          </p:cNvSpPr>
          <p:nvPr>
            <p:ph type="sldNum" idx="12"/>
          </p:nvPr>
        </p:nvSpPr>
        <p:spPr bwMode="auto"/>
        <p:txBody>
          <a:bodyPr/>
          <a:p>
            <a:pPr>
              <a:defRPr/>
            </a:pPr>
            <a:fld id="{2C11BF29-0703-4260-8D49-0DCAE2D88940}" type="slidenum">
              <a:rPr/>
              <a:t>&lt;#&gt;</a:t>
            </a:fld>
            <a:endParaRPr/>
          </a:p>
        </p:txBody>
      </p:sp>
      <p:sp>
        <p:nvSpPr>
          <p:cNvPr id="1942001958" name="PlaceHolder 5"/>
          <p:cNvSpPr>
            <a:spLocks noGrp="1"/>
          </p:cNvSpPr>
          <p:nvPr>
            <p:ph type="dt" idx="10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8377914" name="PlaceHolder 1"/>
          <p:cNvSpPr>
            <a:spLocks noGrp="1"/>
          </p:cNvSpPr>
          <p:nvPr>
            <p:ph type="ftr" idx="14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598075918" name="PlaceHolder 2"/>
          <p:cNvSpPr>
            <a:spLocks noGrp="1"/>
          </p:cNvSpPr>
          <p:nvPr>
            <p:ph type="sldNum" idx="15"/>
          </p:nvPr>
        </p:nvSpPr>
        <p:spPr bwMode="auto"/>
        <p:txBody>
          <a:bodyPr/>
          <a:p>
            <a:pPr>
              <a:defRPr/>
            </a:pPr>
            <a:fld id="{0D6348EA-7C03-43A9-BB16-C0095AEEB210}" type="slidenum">
              <a:rPr/>
              <a:t>&lt;#&gt;</a:t>
            </a:fld>
            <a:endParaRPr/>
          </a:p>
        </p:txBody>
      </p:sp>
      <p:sp>
        <p:nvSpPr>
          <p:cNvPr id="612845675" name="PlaceHolder 3"/>
          <p:cNvSpPr>
            <a:spLocks noGrp="1"/>
          </p:cNvSpPr>
          <p:nvPr>
            <p:ph type="dt" idx="1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92544679" name="PlaceHolder 1"/>
          <p:cNvSpPr>
            <a:spLocks noGrp="1"/>
          </p:cNvSpPr>
          <p:nvPr>
            <p:ph type="title"/>
          </p:nvPr>
        </p:nvSpPr>
        <p:spPr bwMode="auto">
          <a:xfrm>
            <a:off x="1513800" y="1707840"/>
            <a:ext cx="27248040" cy="7147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259966" name="PlaceHolder 2"/>
          <p:cNvSpPr>
            <a:spLocks noGrp="1"/>
          </p:cNvSpPr>
          <p:nvPr>
            <p:ph/>
          </p:nvPr>
        </p:nvSpPr>
        <p:spPr bwMode="auto">
          <a:xfrm>
            <a:off x="1513800" y="10015920"/>
            <a:ext cx="13296960" cy="2482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81290189" name="PlaceHolder 3"/>
          <p:cNvSpPr>
            <a:spLocks noGrp="1"/>
          </p:cNvSpPr>
          <p:nvPr>
            <p:ph/>
          </p:nvPr>
        </p:nvSpPr>
        <p:spPr bwMode="auto">
          <a:xfrm>
            <a:off x="15476040" y="10015920"/>
            <a:ext cx="13296960" cy="2482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20128440" name="PlaceHolder 4"/>
          <p:cNvSpPr>
            <a:spLocks noGrp="1"/>
          </p:cNvSpPr>
          <p:nvPr>
            <p:ph type="ftr" idx="17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03030628" name="PlaceHolder 5"/>
          <p:cNvSpPr>
            <a:spLocks noGrp="1"/>
          </p:cNvSpPr>
          <p:nvPr>
            <p:ph type="sldNum" idx="18"/>
          </p:nvPr>
        </p:nvSpPr>
        <p:spPr bwMode="auto"/>
        <p:txBody>
          <a:bodyPr/>
          <a:p>
            <a:pPr>
              <a:defRPr/>
            </a:pPr>
            <a:fld id="{349C4871-4588-4201-8CA0-49DAC17987A0}" type="slidenum">
              <a:rPr/>
              <a:t>&lt;#&gt;</a:t>
            </a:fld>
            <a:endParaRPr/>
          </a:p>
        </p:txBody>
      </p:sp>
      <p:sp>
        <p:nvSpPr>
          <p:cNvPr id="304265569" name="PlaceHolder 6"/>
          <p:cNvSpPr>
            <a:spLocks noGrp="1"/>
          </p:cNvSpPr>
          <p:nvPr>
            <p:ph type="dt" idx="16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64917908" name="PlaceHolder 1"/>
          <p:cNvSpPr>
            <a:spLocks noGrp="1"/>
          </p:cNvSpPr>
          <p:nvPr>
            <p:ph type="ftr" idx="20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736013158" name="PlaceHolder 2"/>
          <p:cNvSpPr>
            <a:spLocks noGrp="1"/>
          </p:cNvSpPr>
          <p:nvPr>
            <p:ph type="sldNum" idx="21"/>
          </p:nvPr>
        </p:nvSpPr>
        <p:spPr bwMode="auto"/>
        <p:txBody>
          <a:bodyPr/>
          <a:p>
            <a:pPr>
              <a:defRPr/>
            </a:pPr>
            <a:fld id="{3B092544-D8CD-4862-BD24-0F08260F1290}" type="slidenum">
              <a:rPr/>
              <a:t>&lt;#&gt;</a:t>
            </a:fld>
            <a:endParaRPr/>
          </a:p>
        </p:txBody>
      </p:sp>
      <p:sp>
        <p:nvSpPr>
          <p:cNvPr id="381112048" name="PlaceHolder 3"/>
          <p:cNvSpPr>
            <a:spLocks noGrp="1"/>
          </p:cNvSpPr>
          <p:nvPr>
            <p:ph type="dt" idx="19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03623216" name="PlaceHolder 1"/>
          <p:cNvSpPr>
            <a:spLocks noGrp="1"/>
          </p:cNvSpPr>
          <p:nvPr>
            <p:ph type="title"/>
          </p:nvPr>
        </p:nvSpPr>
        <p:spPr bwMode="auto">
          <a:xfrm>
            <a:off x="1513800" y="1707840"/>
            <a:ext cx="27248040" cy="7147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76031861" name="PlaceHolder 2"/>
          <p:cNvSpPr>
            <a:spLocks noGrp="1"/>
          </p:cNvSpPr>
          <p:nvPr>
            <p:ph type="ftr" idx="23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2124658555" name="PlaceHolder 3"/>
          <p:cNvSpPr>
            <a:spLocks noGrp="1"/>
          </p:cNvSpPr>
          <p:nvPr>
            <p:ph type="sldNum" idx="24"/>
          </p:nvPr>
        </p:nvSpPr>
        <p:spPr bwMode="auto"/>
        <p:txBody>
          <a:bodyPr/>
          <a:p>
            <a:pPr>
              <a:defRPr/>
            </a:pPr>
            <a:fld id="{6E1B2004-D3F0-4C98-8333-D232C260D233}" type="slidenum">
              <a:rPr/>
              <a:t>&lt;#&gt;</a:t>
            </a:fld>
            <a:endParaRPr/>
          </a:p>
        </p:txBody>
      </p:sp>
      <p:sp>
        <p:nvSpPr>
          <p:cNvPr id="1911204406" name="PlaceHolder 4"/>
          <p:cNvSpPr>
            <a:spLocks noGrp="1"/>
          </p:cNvSpPr>
          <p:nvPr>
            <p:ph type="dt" idx="22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45729649" name="PlaceHolder 1"/>
          <p:cNvSpPr>
            <a:spLocks noGrp="1"/>
          </p:cNvSpPr>
          <p:nvPr>
            <p:ph type="ftr" idx="26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9341017" name="PlaceHolder 2"/>
          <p:cNvSpPr>
            <a:spLocks noGrp="1"/>
          </p:cNvSpPr>
          <p:nvPr>
            <p:ph type="sldNum" idx="27"/>
          </p:nvPr>
        </p:nvSpPr>
        <p:spPr bwMode="auto"/>
        <p:txBody>
          <a:bodyPr/>
          <a:p>
            <a:pPr>
              <a:defRPr/>
            </a:pPr>
            <a:fld id="{AB5A5B15-B081-4C52-AE4E-F865BFE6F376}" type="slidenum">
              <a:rPr/>
              <a:t>&lt;#&gt;</a:t>
            </a:fld>
            <a:endParaRPr/>
          </a:p>
        </p:txBody>
      </p:sp>
      <p:sp>
        <p:nvSpPr>
          <p:cNvPr id="1372971953" name="PlaceHolder 3"/>
          <p:cNvSpPr>
            <a:spLocks noGrp="1"/>
          </p:cNvSpPr>
          <p:nvPr>
            <p:ph type="dt" idx="25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10.xml"/></Relationships>
</file>

<file path=ppt/slideMasters/_rels/slideMaster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11.xml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_rels/slideMaster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4.xml"/></Relationships>
</file>

<file path=ppt/slideMasters/_rels/slideMaster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5.xml"/></Relationships>
</file>

<file path=ppt/slideMasters/_rels/slideMaster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6.xml"/></Relationships>
</file>

<file path=ppt/slideMasters/_rels/slideMaster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7.xml"/></Relationships>
</file>

<file path=ppt/slideMasters/_rels/slideMaster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8.xml"/></Relationships>
</file>

<file path=ppt/slideMasters/_rels/slideMaster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82673331" name="PlaceHolder 1"/>
          <p:cNvSpPr>
            <a:spLocks noGrp="1"/>
          </p:cNvSpPr>
          <p:nvPr>
            <p:ph type="title"/>
          </p:nvPr>
        </p:nvSpPr>
        <p:spPr bwMode="auto">
          <a:xfrm>
            <a:off x="685800" y="2130480"/>
            <a:ext cx="7772039" cy="14695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defRPr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27032561" name="PlaceHolder 2"/>
          <p:cNvSpPr>
            <a:spLocks noGrp="1"/>
          </p:cNvSpPr>
          <p:nvPr>
            <p:ph type="dt" idx="1"/>
          </p:nvPr>
        </p:nvSpPr>
        <p:spPr bwMode="auto"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1599878" name="PlaceHolder 3"/>
          <p:cNvSpPr>
            <a:spLocks noGrp="1"/>
          </p:cNvSpPr>
          <p:nvPr>
            <p:ph type="ftr" idx="2"/>
          </p:nvPr>
        </p:nvSpPr>
        <p:spPr bwMode="auto"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55523847" name="PlaceHolder 4"/>
          <p:cNvSpPr>
            <a:spLocks noGrp="1"/>
          </p:cNvSpPr>
          <p:nvPr>
            <p:ph type="sldNum" idx="3"/>
          </p:nvPr>
        </p:nvSpPr>
        <p:spPr bwMode="auto"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defRPr/>
            </a:pPr>
            <a:fld id="{AC400E40-B83A-4F62-9DC8-02F5D22152C9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14042413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2880"/>
            <a:ext cx="3007800" cy="1161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2000" b="1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65952616" name="PlaceHolder 2"/>
          <p:cNvSpPr>
            <a:spLocks noGrp="1"/>
          </p:cNvSpPr>
          <p:nvPr>
            <p:ph type="body"/>
          </p:nvPr>
        </p:nvSpPr>
        <p:spPr bwMode="auto">
          <a:xfrm>
            <a:off x="3575160" y="272880"/>
            <a:ext cx="5111280" cy="5852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  <a:p>
            <a:pPr marL="743040" lvl="1" indent="-285840" defTabSz="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05573708" name="PlaceHolder 3"/>
          <p:cNvSpPr>
            <a:spLocks noGrp="1"/>
          </p:cNvSpPr>
          <p:nvPr>
            <p:ph type="body"/>
          </p:nvPr>
        </p:nvSpPr>
        <p:spPr bwMode="auto">
          <a:xfrm>
            <a:off x="457200" y="1434960"/>
            <a:ext cx="3007800" cy="46908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indent="0" defTabSz="457200">
              <a:lnSpc>
                <a:spcPct val="100000"/>
              </a:lnSpc>
              <a:spcBef>
                <a:spcPts val="281"/>
              </a:spcBef>
              <a:buNone/>
              <a:tabLst>
                <a:tab pos="0" algn="l"/>
              </a:tabLst>
              <a:defRPr/>
            </a:pPr>
            <a:r>
              <a:rPr lang="en-US" sz="14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1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97058011" name="PlaceHolder 4"/>
          <p:cNvSpPr>
            <a:spLocks noGrp="1"/>
          </p:cNvSpPr>
          <p:nvPr>
            <p:ph type="dt" idx="28"/>
          </p:nvPr>
        </p:nvSpPr>
        <p:spPr bwMode="auto"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30392965" name="PlaceHolder 5"/>
          <p:cNvSpPr>
            <a:spLocks noGrp="1"/>
          </p:cNvSpPr>
          <p:nvPr>
            <p:ph type="ftr" idx="29"/>
          </p:nvPr>
        </p:nvSpPr>
        <p:spPr bwMode="auto"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8782878" name="PlaceHolder 6"/>
          <p:cNvSpPr>
            <a:spLocks noGrp="1"/>
          </p:cNvSpPr>
          <p:nvPr>
            <p:ph type="sldNum" idx="30"/>
          </p:nvPr>
        </p:nvSpPr>
        <p:spPr bwMode="auto"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defRPr/>
            </a:pPr>
            <a:fld id="{BE25B42E-A893-4F6D-9835-83FA4D2E59CB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42824776" name="PlaceHolder 1"/>
          <p:cNvSpPr>
            <a:spLocks noGrp="1"/>
          </p:cNvSpPr>
          <p:nvPr>
            <p:ph type="title"/>
          </p:nvPr>
        </p:nvSpPr>
        <p:spPr bwMode="auto">
          <a:xfrm>
            <a:off x="1792440" y="4800600"/>
            <a:ext cx="5486039" cy="566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2000" b="1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09175224" name="PlaceHolder 2"/>
          <p:cNvSpPr>
            <a:spLocks noGrp="1"/>
          </p:cNvSpPr>
          <p:nvPr>
            <p:ph type="body"/>
          </p:nvPr>
        </p:nvSpPr>
        <p:spPr bwMode="auto">
          <a:xfrm>
            <a:off x="1792440" y="612720"/>
            <a:ext cx="5486039" cy="4114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the outline text format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Second Outline Level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Third Outline Level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Fourth Outline Level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Fifth Outline Level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Sixth Outline Level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Seventh Outline Level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36953623" name="PlaceHolder 3"/>
          <p:cNvSpPr>
            <a:spLocks noGrp="1"/>
          </p:cNvSpPr>
          <p:nvPr>
            <p:ph type="body"/>
          </p:nvPr>
        </p:nvSpPr>
        <p:spPr bwMode="auto">
          <a:xfrm>
            <a:off x="1792440" y="5367240"/>
            <a:ext cx="5486039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indent="0" defTabSz="457200">
              <a:lnSpc>
                <a:spcPct val="100000"/>
              </a:lnSpc>
              <a:spcBef>
                <a:spcPts val="281"/>
              </a:spcBef>
              <a:buNone/>
              <a:tabLst>
                <a:tab pos="0" algn="l"/>
              </a:tabLst>
              <a:defRPr/>
            </a:pPr>
            <a:r>
              <a:rPr lang="en-US" sz="14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1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201696" name="PlaceHolder 4"/>
          <p:cNvSpPr>
            <a:spLocks noGrp="1"/>
          </p:cNvSpPr>
          <p:nvPr>
            <p:ph type="dt" idx="31"/>
          </p:nvPr>
        </p:nvSpPr>
        <p:spPr bwMode="auto"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7543319" name="PlaceHolder 5"/>
          <p:cNvSpPr>
            <a:spLocks noGrp="1"/>
          </p:cNvSpPr>
          <p:nvPr>
            <p:ph type="ftr" idx="32"/>
          </p:nvPr>
        </p:nvSpPr>
        <p:spPr bwMode="auto"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37226198" name="PlaceHolder 6"/>
          <p:cNvSpPr>
            <a:spLocks noGrp="1"/>
          </p:cNvSpPr>
          <p:nvPr>
            <p:ph type="sldNum" idx="33"/>
          </p:nvPr>
        </p:nvSpPr>
        <p:spPr bwMode="auto"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defRPr/>
            </a:pPr>
            <a:fld id="{15FD5800-200E-4FC8-B390-71BF46791CA8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8332634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defRPr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92107060" name="PlaceHolder 2"/>
          <p:cNvSpPr>
            <a:spLocks noGrp="1"/>
          </p:cNvSpPr>
          <p:nvPr>
            <p:ph type="body"/>
          </p:nvPr>
        </p:nvSpPr>
        <p:spPr bwMode="auto"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  <a:p>
            <a:pPr marL="743040" lvl="1" indent="-285840" defTabSz="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48634374" name="PlaceHolder 3"/>
          <p:cNvSpPr>
            <a:spLocks noGrp="1"/>
          </p:cNvSpPr>
          <p:nvPr>
            <p:ph type="dt" idx="4"/>
          </p:nvPr>
        </p:nvSpPr>
        <p:spPr bwMode="auto"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07859477" name="PlaceHolder 4"/>
          <p:cNvSpPr>
            <a:spLocks noGrp="1"/>
          </p:cNvSpPr>
          <p:nvPr>
            <p:ph type="ftr" idx="5"/>
          </p:nvPr>
        </p:nvSpPr>
        <p:spPr bwMode="auto"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4780846" name="PlaceHolder 5"/>
          <p:cNvSpPr>
            <a:spLocks noGrp="1"/>
          </p:cNvSpPr>
          <p:nvPr>
            <p:ph type="sldNum" idx="6"/>
          </p:nvPr>
        </p:nvSpPr>
        <p:spPr bwMode="auto"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defRPr/>
            </a:pPr>
            <a:fld id="{62F0F2FD-5653-47EB-B0A8-C39695F20320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40308776" name="PlaceHolder 1"/>
          <p:cNvSpPr>
            <a:spLocks noGrp="1"/>
          </p:cNvSpPr>
          <p:nvPr>
            <p:ph type="title"/>
          </p:nvPr>
        </p:nvSpPr>
        <p:spPr bwMode="auto">
          <a:xfrm>
            <a:off x="6629400" y="274680"/>
            <a:ext cx="2057040" cy="58510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defRPr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98954594" name="PlaceHolder 2"/>
          <p:cNvSpPr>
            <a:spLocks noGrp="1"/>
          </p:cNvSpPr>
          <p:nvPr>
            <p:ph type="body"/>
          </p:nvPr>
        </p:nvSpPr>
        <p:spPr bwMode="auto">
          <a:xfrm>
            <a:off x="457200" y="274680"/>
            <a:ext cx="6019560" cy="58510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  <a:p>
            <a:pPr marL="743040" lvl="1" indent="-285840" defTabSz="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03094172" name="PlaceHolder 3"/>
          <p:cNvSpPr>
            <a:spLocks noGrp="1"/>
          </p:cNvSpPr>
          <p:nvPr>
            <p:ph type="dt" idx="7"/>
          </p:nvPr>
        </p:nvSpPr>
        <p:spPr bwMode="auto"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3421764" name="PlaceHolder 4"/>
          <p:cNvSpPr>
            <a:spLocks noGrp="1"/>
          </p:cNvSpPr>
          <p:nvPr>
            <p:ph type="ftr" idx="8"/>
          </p:nvPr>
        </p:nvSpPr>
        <p:spPr bwMode="auto"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65939457" name="PlaceHolder 5"/>
          <p:cNvSpPr>
            <a:spLocks noGrp="1"/>
          </p:cNvSpPr>
          <p:nvPr>
            <p:ph type="sldNum" idx="9"/>
          </p:nvPr>
        </p:nvSpPr>
        <p:spPr bwMode="auto"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defRPr/>
            </a:pPr>
            <a:fld id="{0595EF1B-9C3C-4945-A04E-49AE9C02BCAF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18929563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defRPr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24664762" name="PlaceHolder 2"/>
          <p:cNvSpPr>
            <a:spLocks noGrp="1"/>
          </p:cNvSpPr>
          <p:nvPr>
            <p:ph type="body"/>
          </p:nvPr>
        </p:nvSpPr>
        <p:spPr bwMode="auto"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  <a:p>
            <a:pPr marL="743040" lvl="1" indent="-285840" defTabSz="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27581421" name="PlaceHolder 3"/>
          <p:cNvSpPr>
            <a:spLocks noGrp="1"/>
          </p:cNvSpPr>
          <p:nvPr>
            <p:ph type="dt" idx="10"/>
          </p:nvPr>
        </p:nvSpPr>
        <p:spPr bwMode="auto"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94583706" name="PlaceHolder 4"/>
          <p:cNvSpPr>
            <a:spLocks noGrp="1"/>
          </p:cNvSpPr>
          <p:nvPr>
            <p:ph type="ftr" idx="11"/>
          </p:nvPr>
        </p:nvSpPr>
        <p:spPr bwMode="auto"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11424648" name="PlaceHolder 5"/>
          <p:cNvSpPr>
            <a:spLocks noGrp="1"/>
          </p:cNvSpPr>
          <p:nvPr>
            <p:ph type="sldNum" idx="12"/>
          </p:nvPr>
        </p:nvSpPr>
        <p:spPr bwMode="auto"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defRPr/>
            </a:pPr>
            <a:fld id="{075AF393-75F9-4E59-BF7C-4CC0CFE4C883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64559053" name="PlaceHolder 1"/>
          <p:cNvSpPr>
            <a:spLocks noGrp="1"/>
          </p:cNvSpPr>
          <p:nvPr>
            <p:ph type="title"/>
          </p:nvPr>
        </p:nvSpPr>
        <p:spPr bwMode="auto">
          <a:xfrm>
            <a:off x="722160" y="4406760"/>
            <a:ext cx="7772039" cy="1361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4000" b="1" strike="noStrike" cap="all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4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39469501" name="PlaceHolder 2"/>
          <p:cNvSpPr>
            <a:spLocks noGrp="1"/>
          </p:cNvSpPr>
          <p:nvPr>
            <p:ph type="body"/>
          </p:nvPr>
        </p:nvSpPr>
        <p:spPr bwMode="auto">
          <a:xfrm>
            <a:off x="722160" y="2906640"/>
            <a:ext cx="7772039" cy="1499759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defTabSz="45720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  <a:defRPr/>
            </a:pPr>
            <a:r>
              <a:rPr lang="en-US" sz="20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Click to edit Master text styles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19304550" name="PlaceHolder 3"/>
          <p:cNvSpPr>
            <a:spLocks noGrp="1"/>
          </p:cNvSpPr>
          <p:nvPr>
            <p:ph type="dt" idx="13"/>
          </p:nvPr>
        </p:nvSpPr>
        <p:spPr bwMode="auto"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042469" name="PlaceHolder 4"/>
          <p:cNvSpPr>
            <a:spLocks noGrp="1"/>
          </p:cNvSpPr>
          <p:nvPr>
            <p:ph type="ftr" idx="14"/>
          </p:nvPr>
        </p:nvSpPr>
        <p:spPr bwMode="auto"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7026005" name="PlaceHolder 5"/>
          <p:cNvSpPr>
            <a:spLocks noGrp="1"/>
          </p:cNvSpPr>
          <p:nvPr>
            <p:ph type="sldNum" idx="15"/>
          </p:nvPr>
        </p:nvSpPr>
        <p:spPr bwMode="auto"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defRPr/>
            </a:pPr>
            <a:fld id="{00B1E0D2-F0CE-4D8C-AE5F-F9EEA98F3DD3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4067110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defRPr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20403537" name="PlaceHolder 2"/>
          <p:cNvSpPr>
            <a:spLocks noGrp="1"/>
          </p:cNvSpPr>
          <p:nvPr>
            <p:ph type="body"/>
          </p:nvPr>
        </p:nvSpPr>
        <p:spPr bwMode="auto">
          <a:xfrm>
            <a:off x="45720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  <a:p>
            <a:pPr marL="743040" lvl="1" indent="-28584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4572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4572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  <a:defRPr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53284480" name="PlaceHolder 3"/>
          <p:cNvSpPr>
            <a:spLocks noGrp="1"/>
          </p:cNvSpPr>
          <p:nvPr>
            <p:ph type="body"/>
          </p:nvPr>
        </p:nvSpPr>
        <p:spPr bwMode="auto">
          <a:xfrm>
            <a:off x="464832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28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2800" b="0" strike="noStrike" spc="-1">
              <a:solidFill>
                <a:schemeClr val="dk1"/>
              </a:solidFill>
              <a:latin typeface="Calibri"/>
            </a:endParaRPr>
          </a:p>
          <a:p>
            <a:pPr marL="743040" lvl="1" indent="-28584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4572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4572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  <a:defRPr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30215178" name="PlaceHolder 4"/>
          <p:cNvSpPr>
            <a:spLocks noGrp="1"/>
          </p:cNvSpPr>
          <p:nvPr>
            <p:ph type="dt" idx="16"/>
          </p:nvPr>
        </p:nvSpPr>
        <p:spPr bwMode="auto"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55362051" name="PlaceHolder 5"/>
          <p:cNvSpPr>
            <a:spLocks noGrp="1"/>
          </p:cNvSpPr>
          <p:nvPr>
            <p:ph type="ftr" idx="17"/>
          </p:nvPr>
        </p:nvSpPr>
        <p:spPr bwMode="auto"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72680908" name="PlaceHolder 6"/>
          <p:cNvSpPr>
            <a:spLocks noGrp="1"/>
          </p:cNvSpPr>
          <p:nvPr>
            <p:ph type="sldNum" idx="18"/>
          </p:nvPr>
        </p:nvSpPr>
        <p:spPr bwMode="auto"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defRPr/>
            </a:pPr>
            <a:fld id="{AF25FD43-22EB-4AEB-8F78-716A658DE2C4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6467779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defRPr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57194470" name="PlaceHolder 2"/>
          <p:cNvSpPr>
            <a:spLocks noGrp="1"/>
          </p:cNvSpPr>
          <p:nvPr>
            <p:ph type="body"/>
          </p:nvPr>
        </p:nvSpPr>
        <p:spPr bwMode="auto"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defTabSz="4572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  <a:defRPr/>
            </a:pPr>
            <a:r>
              <a:rPr lang="en-US" sz="2400" b="1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6429188" name="PlaceHolder 3"/>
          <p:cNvSpPr>
            <a:spLocks noGrp="1"/>
          </p:cNvSpPr>
          <p:nvPr>
            <p:ph type="body"/>
          </p:nvPr>
        </p:nvSpPr>
        <p:spPr bwMode="auto">
          <a:xfrm>
            <a:off x="457200" y="2174760"/>
            <a:ext cx="4039920" cy="3951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  <a:p>
            <a:pPr marL="743040" lvl="1" indent="-28584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4572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4572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en-US" sz="16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4572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  <a:defRPr/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en-US" sz="16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2952237" name="PlaceHolder 4"/>
          <p:cNvSpPr>
            <a:spLocks noGrp="1"/>
          </p:cNvSpPr>
          <p:nvPr>
            <p:ph type="body"/>
          </p:nvPr>
        </p:nvSpPr>
        <p:spPr bwMode="auto">
          <a:xfrm>
            <a:off x="4645080" y="1535040"/>
            <a:ext cx="4041360" cy="639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p>
            <a:pPr indent="0" defTabSz="45720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  <a:defRPr/>
            </a:pPr>
            <a:r>
              <a:rPr lang="en-US" sz="2400" b="1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95430734" name="PlaceHolder 5"/>
          <p:cNvSpPr>
            <a:spLocks noGrp="1"/>
          </p:cNvSpPr>
          <p:nvPr>
            <p:ph type="body"/>
          </p:nvPr>
        </p:nvSpPr>
        <p:spPr bwMode="auto">
          <a:xfrm>
            <a:off x="4645080" y="2174760"/>
            <a:ext cx="4041360" cy="39510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  <a:p>
            <a:pPr marL="743040" lvl="1" indent="-28584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Second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1143000" lvl="2" indent="-228600" defTabSz="4572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  <a:defRPr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Third level</a:t>
            </a: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  <a:p>
            <a:pPr marL="1600200" lvl="3" indent="-228600" defTabSz="4572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  <a:defRPr/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Fourth level</a:t>
            </a:r>
            <a:endParaRPr lang="en-US" sz="1600" b="0" strike="noStrike" spc="-1">
              <a:solidFill>
                <a:schemeClr val="dk1"/>
              </a:solidFill>
              <a:latin typeface="Calibri"/>
            </a:endParaRPr>
          </a:p>
          <a:p>
            <a:pPr marL="2057400" lvl="4" indent="-228600" defTabSz="4572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  <a:defRPr/>
            </a:pPr>
            <a:r>
              <a:rPr lang="en-US" sz="1600" b="0" strike="noStrike" spc="-1">
                <a:solidFill>
                  <a:schemeClr val="dk1"/>
                </a:solidFill>
                <a:latin typeface="Calibri"/>
              </a:rPr>
              <a:t>Fifth level</a:t>
            </a:r>
            <a:endParaRPr lang="en-US" sz="16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57979555" name="PlaceHolder 6"/>
          <p:cNvSpPr>
            <a:spLocks noGrp="1"/>
          </p:cNvSpPr>
          <p:nvPr>
            <p:ph type="dt" idx="19"/>
          </p:nvPr>
        </p:nvSpPr>
        <p:spPr bwMode="auto"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4078875" name="PlaceHolder 7"/>
          <p:cNvSpPr>
            <a:spLocks noGrp="1"/>
          </p:cNvSpPr>
          <p:nvPr>
            <p:ph type="ftr" idx="20"/>
          </p:nvPr>
        </p:nvSpPr>
        <p:spPr bwMode="auto"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7561672" name="PlaceHolder 8"/>
          <p:cNvSpPr>
            <a:spLocks noGrp="1"/>
          </p:cNvSpPr>
          <p:nvPr>
            <p:ph type="sldNum" idx="21"/>
          </p:nvPr>
        </p:nvSpPr>
        <p:spPr bwMode="auto"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defRPr/>
            </a:pPr>
            <a:fld id="{509CA891-B1D9-4180-A09E-E30C77EB00C4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8448185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  <a:defRPr/>
            </a:pPr>
            <a:r>
              <a:rPr lang="en-US" sz="4400" b="0" strike="noStrike" spc="-1">
                <a:solidFill>
                  <a:schemeClr val="dk1"/>
                </a:solidFill>
                <a:latin typeface="Calibri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68200020" name="PlaceHolder 2"/>
          <p:cNvSpPr>
            <a:spLocks noGrp="1"/>
          </p:cNvSpPr>
          <p:nvPr>
            <p:ph type="dt" idx="22"/>
          </p:nvPr>
        </p:nvSpPr>
        <p:spPr bwMode="auto"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9427519" name="PlaceHolder 3"/>
          <p:cNvSpPr>
            <a:spLocks noGrp="1"/>
          </p:cNvSpPr>
          <p:nvPr>
            <p:ph type="ftr" idx="23"/>
          </p:nvPr>
        </p:nvSpPr>
        <p:spPr bwMode="auto"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4567916" name="PlaceHolder 4"/>
          <p:cNvSpPr>
            <a:spLocks noGrp="1"/>
          </p:cNvSpPr>
          <p:nvPr>
            <p:ph type="sldNum" idx="24"/>
          </p:nvPr>
        </p:nvSpPr>
        <p:spPr bwMode="auto"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defRPr/>
            </a:pPr>
            <a:fld id="{E3149C53-1723-40CD-AAC8-9AD49404E727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3524696" name="PlaceHolder 1"/>
          <p:cNvSpPr>
            <a:spLocks noGrp="1"/>
          </p:cNvSpPr>
          <p:nvPr>
            <p:ph type="dt" idx="25"/>
          </p:nvPr>
        </p:nvSpPr>
        <p:spPr bwMode="auto"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  <a:defRPr/>
            </a:pPr>
            <a:r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0262226" name="PlaceHolder 2"/>
          <p:cNvSpPr>
            <a:spLocks noGrp="1"/>
          </p:cNvSpPr>
          <p:nvPr>
            <p:ph type="ftr" idx="26"/>
          </p:nvPr>
        </p:nvSpPr>
        <p:spPr bwMode="auto"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  <a:defRPr/>
            </a:pPr>
            <a:r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  <a:endParaRPr lang="en-US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70312868" name="PlaceHolder 3"/>
          <p:cNvSpPr>
            <a:spLocks noGrp="1"/>
          </p:cNvSpPr>
          <p:nvPr>
            <p:ph type="sldNum" idx="27"/>
          </p:nvPr>
        </p:nvSpPr>
        <p:spPr bwMode="auto"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defRPr/>
            </a:pPr>
            <a:fld id="{C545270E-700D-4D00-A347-71ABC97C085C}" type="slidenum">
              <a:rPr lang="en-US" sz="1200" b="0" strike="noStrike" spc="-1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56407636" name="PlaceHolder 4"/>
          <p:cNvSpPr>
            <a:spLocks noGrp="1"/>
          </p:cNvSpPr>
          <p:nvPr>
            <p:ph type="title"/>
          </p:nvPr>
        </p:nvSpPr>
        <p:spPr bwMode="auto">
          <a:xfrm>
            <a:off x="1513800" y="1707840"/>
            <a:ext cx="27248040" cy="7147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>
              <a:buNone/>
              <a:defRPr/>
            </a:pPr>
            <a:r>
              <a:rPr lang="en-US" sz="1800" b="0" strike="noStrike" spc="-1">
                <a:solidFill>
                  <a:schemeClr val="dk1"/>
                </a:solidFill>
                <a:latin typeface="Calibri"/>
              </a:rPr>
              <a:t>Click to edit the title text format</a:t>
            </a:r>
            <a:endParaRPr lang="en-US" sz="1800" b="0" strike="noStrike" spc="-1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11768506" name="PlaceHolder 5"/>
          <p:cNvSpPr>
            <a:spLocks noGrp="1"/>
          </p:cNvSpPr>
          <p:nvPr>
            <p:ph type="body"/>
          </p:nvPr>
        </p:nvSpPr>
        <p:spPr bwMode="auto">
          <a:xfrm>
            <a:off x="1513800" y="10015920"/>
            <a:ext cx="27248040" cy="2482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3200" b="0" strike="noStrike" spc="-1">
                <a:solidFill>
                  <a:schemeClr val="dk1"/>
                </a:solidFill>
                <a:latin typeface="Calibri"/>
              </a:rPr>
              <a:t>Click to edit the outline text format</a:t>
            </a:r>
            <a:endParaRPr lang="en-US" sz="3200" b="0" strike="noStrike" spc="-1">
              <a:solidFill>
                <a:schemeClr val="dk1"/>
              </a:solidFill>
              <a:latin typeface="Calibri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en-US" sz="2400" b="0" strike="noStrike" spc="-1">
                <a:solidFill>
                  <a:schemeClr val="dk1"/>
                </a:solidFill>
                <a:latin typeface="Calibri"/>
              </a:rPr>
              <a:t>Second Outline Level</a:t>
            </a:r>
            <a:endParaRPr lang="en-US" sz="2400" b="0" strike="noStrike" spc="-1">
              <a:solidFill>
                <a:schemeClr val="dk1"/>
              </a:solidFill>
              <a:latin typeface="Calibri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Third Outline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Fourth Outline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Fifth Outline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Sixth Outline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en-US" sz="2000" b="0" strike="noStrike" spc="-1">
                <a:solidFill>
                  <a:schemeClr val="dk1"/>
                </a:solidFill>
                <a:latin typeface="Calibri"/>
              </a:rPr>
              <a:t>Seventh Outline Level</a:t>
            </a:r>
            <a:endParaRPr lang="en-US" sz="2000" b="0" strike="noStrike" spc="-1">
              <a:solidFill>
                <a:schemeClr val="dk1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28258262" name=""/>
          <p:cNvSpPr/>
          <p:nvPr/>
        </p:nvSpPr>
        <p:spPr bwMode="auto">
          <a:xfrm>
            <a:off x="0" y="0"/>
            <a:ext cx="30276000" cy="4343400"/>
          </a:xfrm>
          <a:prstGeom prst="rect">
            <a:avLst/>
          </a:prstGeom>
          <a:solidFill>
            <a:srgbClr val="5B277D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tIns="45000" rIns="90000" bIns="45000" anchor="ctr">
            <a:noAutofit/>
          </a:bodyPr>
          <a:p>
            <a:pPr>
              <a:defRPr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64114308" name="Picture 2" descr="cropped-NEWCAS-png_Plan-de-travail-1-copie-2-302x100.png"/>
          <p:cNvPicPr/>
          <p:nvPr/>
        </p:nvPicPr>
        <p:blipFill>
          <a:blip r:embed="rId3"/>
          <a:stretch/>
        </p:blipFill>
        <p:spPr bwMode="auto">
          <a:xfrm>
            <a:off x="19476360" y="310320"/>
            <a:ext cx="10799640" cy="3575880"/>
          </a:xfrm>
          <a:prstGeom prst="rect">
            <a:avLst/>
          </a:prstGeom>
          <a:ln w="0">
            <a:noFill/>
          </a:ln>
        </p:spPr>
      </p:pic>
      <p:pic>
        <p:nvPicPr>
          <p:cNvPr id="1408344953" name="" descr=""/>
          <p:cNvPicPr/>
          <p:nvPr/>
        </p:nvPicPr>
        <p:blipFill>
          <a:blip r:embed="rId4"/>
          <a:stretch/>
        </p:blipFill>
        <p:spPr bwMode="auto">
          <a:xfrm>
            <a:off x="14680440" y="37311840"/>
            <a:ext cx="15645600" cy="6095520"/>
          </a:xfrm>
          <a:prstGeom prst="rect">
            <a:avLst/>
          </a:prstGeom>
          <a:ln w="0">
            <a:noFill/>
          </a:ln>
        </p:spPr>
      </p:pic>
      <p:pic>
        <p:nvPicPr>
          <p:cNvPr id="2106427117" name="" descr=""/>
          <p:cNvPicPr/>
          <p:nvPr/>
        </p:nvPicPr>
        <p:blipFill>
          <a:blip r:embed="rId4"/>
          <a:stretch/>
        </p:blipFill>
        <p:spPr bwMode="auto">
          <a:xfrm>
            <a:off x="0" y="37338480"/>
            <a:ext cx="14859000" cy="6095520"/>
          </a:xfrm>
          <a:prstGeom prst="rect">
            <a:avLst/>
          </a:prstGeom>
          <a:ln w="0">
            <a:noFill/>
          </a:ln>
        </p:spPr>
      </p:pic>
      <p:sp>
        <p:nvSpPr>
          <p:cNvPr id="1404223197" name="Style"/>
          <p:cNvSpPr txBox="1"/>
          <p:nvPr/>
        </p:nvSpPr>
        <p:spPr bwMode="auto">
          <a:xfrm flipH="0" flipV="0">
            <a:off x="4157142" y="476249"/>
            <a:ext cx="13539106" cy="3061607"/>
          </a:xfrm>
          <a:prstGeom prst="rect">
            <a:avLst/>
          </a:prstGeom>
        </p:spPr>
        <p:txBody>
          <a:bodyPr wrap="square" lIns="99720" tIns="56520" rIns="99720" bIns="56520" anchor="ctr" anchorCtr="1">
            <a:prstTxWarp prst="textPlain">
              <a:avLst>
                <a:gd name="adj" fmla="val 50000"/>
              </a:avLst>
            </a:prstTxWarp>
            <a:noAutofit/>
          </a:bodyPr>
          <a:p>
            <a:pPr>
              <a:lnSpc>
                <a:spcPct val="100000"/>
              </a:lnSpc>
              <a:defRPr/>
            </a:pPr>
            <a:r>
              <a:rPr lang="en-US" sz="2400" b="1" strike="noStrike" spc="-1">
                <a:ln w="28800" cap="rnd">
                  <a:solidFill>
                    <a:srgbClr val="FFFFFF"/>
                  </a:solidFill>
                  <a:round/>
                </a:ln>
                <a:gradFill rotWithShape="0">
                  <a:gsLst>
                    <a:gs pos="0">
                      <a:srgbClr val="BF0041"/>
                    </a:gs>
                    <a:gs pos="100000">
                      <a:srgbClr val="FFFFFF"/>
                    </a:gs>
                  </a:gsLst>
                  <a:lin ang="5400000" scaled="1"/>
                </a:gradFill>
                <a:latin typeface="Cambria"/>
                <a:ea typeface="MS Gothic"/>
              </a:rPr>
              <a:t>Your Title </a:t>
            </a:r>
            <a:endParaRPr lang="en-US" sz="2400" b="1" strike="noStrike" spc="-1">
              <a:ln w="28800" cap="rnd">
                <a:solidFill>
                  <a:srgbClr val="FFFFFF"/>
                </a:solidFill>
                <a:round/>
              </a:ln>
              <a:gradFill rotWithShape="0">
                <a:gsLst>
                  <a:gs pos="0">
                    <a:srgbClr val="BF0041"/>
                  </a:gs>
                  <a:gs pos="100000">
                    <a:srgbClr val="FFFFFF"/>
                  </a:gs>
                </a:gsLst>
                <a:lin ang="5400000" scaled="1"/>
              </a:gradFill>
              <a:latin typeface="Cambria"/>
              <a:ea typeface="MS Gothic"/>
            </a:endParaRPr>
          </a:p>
          <a:p>
            <a:pPr>
              <a:lnSpc>
                <a:spcPct val="100000"/>
              </a:lnSpc>
              <a:defRPr/>
            </a:pPr>
            <a:endParaRPr lang="en-US" sz="2400" b="1" strike="noStrike" spc="-1">
              <a:ln w="28800" cap="rnd">
                <a:solidFill>
                  <a:srgbClr val="FFFFFF"/>
                </a:solidFill>
                <a:round/>
              </a:ln>
              <a:gradFill rotWithShape="0">
                <a:gsLst>
                  <a:gs pos="0">
                    <a:srgbClr val="BF0041"/>
                  </a:gs>
                  <a:gs pos="100000">
                    <a:srgbClr val="FFFFFF"/>
                  </a:gs>
                </a:gsLst>
                <a:lin ang="5400000" scaled="1"/>
              </a:gradFill>
              <a:latin typeface="Cambria"/>
              <a:ea typeface="MS Gothic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10.xml.rels><?xml version="1.0" encoding="UTF-8" standalone="yes"?><Relationships xmlns="http://schemas.openxmlformats.org/package/2006/relationships"></Relationships>
</file>

<file path=ppt/theme/_rels/theme11.xml.rels><?xml version="1.0" encoding="UTF-8" standalone="yes"?><Relationships xmlns="http://schemas.openxmlformats.org/package/2006/relationships"></Relationships>
</file>

<file path=ppt/theme/_rels/theme12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_rels/theme4.xml.rels><?xml version="1.0" encoding="UTF-8" standalone="yes"?><Relationships xmlns="http://schemas.openxmlformats.org/package/2006/relationships"></Relationships>
</file>

<file path=ppt/theme/_rels/theme5.xml.rels><?xml version="1.0" encoding="UTF-8" standalone="yes"?><Relationships xmlns="http://schemas.openxmlformats.org/package/2006/relationships"></Relationships>
</file>

<file path=ppt/theme/_rels/theme6.xml.rels><?xml version="1.0" encoding="UTF-8" standalone="yes"?><Relationships xmlns="http://schemas.openxmlformats.org/package/2006/relationships"></Relationships>
</file>

<file path=ppt/theme/_rels/theme7.xml.rels><?xml version="1.0" encoding="UTF-8" standalone="yes"?><Relationships xmlns="http://schemas.openxmlformats.org/package/2006/relationships"></Relationships>
</file>

<file path=ppt/theme/_rels/theme8.xml.rels><?xml version="1.0" encoding="UTF-8" standalone="yes"?><Relationships xmlns="http://schemas.openxmlformats.org/package/2006/relationships"></Relationships>
</file>

<file path=ppt/theme/_rels/theme9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ppt/theme/theme10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ppt/theme/theme1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ppt/theme/theme1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ppt/theme/theme4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ppt/theme/theme5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ppt/theme/theme6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ppt/theme/theme7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ppt/theme/theme8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ppt/theme/theme9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"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onlyoffice/8.3.3.18</Application>
  <PresentationFormat>On-screen Show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Theme 1</vt:lpstr>
      <vt:lpstr>Theme 2</vt:lpstr>
      <vt:lpstr>Theme 3</vt:lpstr>
      <vt:lpstr>Theme 4</vt:lpstr>
      <vt:lpstr>Theme 5</vt:lpstr>
      <vt:lpstr>Theme 6</vt:lpstr>
      <vt:lpstr>Theme 7</vt:lpstr>
      <vt:lpstr>Theme 8</vt:lpstr>
      <vt:lpstr>Theme 9</vt:lpstr>
      <vt:lpstr>Theme 10</vt:lpstr>
      <vt:lpstr>Theme 11</vt:lpstr>
      <vt:lpstr>Slide 1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dc:description>generated using python-pptx</dc:description>
  <dc:language>en-US</dc:language>
  <cp:lastModifiedBy>Anonymous</cp:lastModifiedBy>
  <cp:revision>3</cp:revision>
  <dcterms:created xsi:type="dcterms:W3CDTF">2013-01-27T09:14:16Z</dcterms:created>
  <dcterms:modified xsi:type="dcterms:W3CDTF">2025-05-17T12:12:23Z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